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07803-0834-4628-9AE1-44567E888E60}" type="datetimeFigureOut">
              <a:rPr lang="nl-NL" smtClean="0"/>
              <a:pPr/>
              <a:t>6-5-2021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EEF98-94B2-4933-AADE-CE4DE61F5F3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31888" y="0"/>
            <a:ext cx="6878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Diavoorstelling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acer w7</dc:creator>
  <cp:lastModifiedBy>Henk Oost</cp:lastModifiedBy>
  <cp:revision>4</cp:revision>
  <dcterms:created xsi:type="dcterms:W3CDTF">2012-07-05T15:01:03Z</dcterms:created>
  <dcterms:modified xsi:type="dcterms:W3CDTF">2021-05-06T14:03:45Z</dcterms:modified>
</cp:coreProperties>
</file>